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CBFABF-A4AF-43F3-B450-990D24822B6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808514"/>
            <a:ext cx="8915399" cy="1968867"/>
          </a:xfrm>
        </p:spPr>
        <p:txBody>
          <a:bodyPr/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9944" y="1240971"/>
            <a:ext cx="8915399" cy="4963886"/>
          </a:xfrm>
        </p:spPr>
        <p:txBody>
          <a:bodyPr>
            <a:normAutofit/>
          </a:bodyPr>
          <a:lstStyle/>
          <a:p>
            <a:pPr algn="ctr"/>
            <a:r>
              <a:rPr lang="fa-IR" sz="16600" dirty="0" smtClean="0">
                <a:solidFill>
                  <a:schemeClr val="tx1"/>
                </a:solidFill>
                <a:cs typeface="B Zar" panose="00000400000000000000" pitchFamily="2" charset="-78"/>
              </a:rPr>
              <a:t>امنیت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  <a:t/>
            </a:r>
            <a:b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</a:b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  <a:t>دبیرستان ناحیه 2 علمی</a:t>
            </a:r>
            <a:b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</a:b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  <a:t/>
            </a:r>
            <a:b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</a:b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  <a:t>آرین بهاری کلاس 901</a:t>
            </a:r>
            <a:b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</a:b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  <a:t/>
            </a:r>
            <a:b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</a:b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Zar" panose="00000400000000000000" pitchFamily="2" charset="-78"/>
              </a:rPr>
              <a:t>1399_1400</a:t>
            </a:r>
            <a:endParaRPr lang="en-US" sz="6600" dirty="0">
              <a:solidFill>
                <a:schemeClr val="bg1">
                  <a:lumMod val="50000"/>
                </a:schemeClr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7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8757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سطوح امنیت 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مریض شدن یکی از دوستان به این معنی است که ایمنی بدنش در مقابل ویروس ها کم شده.(امنیت جسمی و فردی)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در یک مجتمع مسکونی یکی از ساکنان شکایت می کند که از دست همسایه هایش امنیت و آسایش ندارد و از رفتار های او به سطوح آمده.(امنیت خانوادگی)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در یک روستا مردم از این نگران اند که شب ها سارقان به روستای آن ها می آیند و امنیت آنهارا  بر هم میزنند.(امنیت محلی)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مردم یم شهر میگویند آـلودگی هوا و آلودگی صوتی موجب سلب امنیت خاطر آنها شده است.(امنیت شهری)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تهدید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fa-IR" sz="2000" dirty="0" smtClean="0">
                <a:latin typeface="Arial Rounded MT Bold" panose="020F0704030504030204" pitchFamily="34" charset="0"/>
              </a:rPr>
              <a:t>معنی لغوی تهدید عبارت است از:بیان ابراز و قصد آسیب رساندن نابودی یا تنبیه دیگران از روی انتقام و ایجاد رعب و وحشت.</a:t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>مفهوم تهدید:نهدید وضعیتیست که ارزش های حیاتی فرد یا جامعه را در یک کشور به خطر می اندازد.این ارزش ها شامل مسائل اعتقادی باور های دینی رفتار های صحیح قوانین و مقررات پاسداری از مرز ها و امنیت کشور اشتغال و راحتی مردم می شود.</a:t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>انواع تهدید:تهدید طبیعی و تهدید انسانی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تعریف انواع تهدید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 smtClean="0">
                <a:latin typeface="Arial Rounded MT Bold" panose="020F0704030504030204" pitchFamily="34" charset="0"/>
              </a:rPr>
              <a:t>تهدید طبیعی:به تهدیداتی که منشا آن ها طبیعت است تهدید طبیعی میگوییم.مانند:زلزله سیل توفان و...</a:t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>تهدید انسانی:به تهدیداتی مه منشا انسانی دارند تهدید انسانی میگویند که خود به دو دسته ی تهدید نرم و تهدید سخت تقسیم میشود.</a:t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>اگر کشوری کشور دیگری را تهدید به حمله ی نظامی کند میگوییم کشور را تهدید سخت کرده ولی اگر ارزش ها باور ها و اعتقادات یک جامعه هدف قرار گیرد میگوییم این تهدید از نوع نرم است.تهدید نرم با این هدف صورت میگیرد که یک ملت ارزش های خود را از دست بدهند و  به ارزش های دیگر تمایل پیدا کنند.معروف ترین تهدید نرم در فضای مجازی ماهواره ها و تبلیغات دشمنان برای شما شناخته شده اند.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حالت کلی تهدید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/>
              <a:t>در حالت کلی تهدید برای تاثیر گذاشتن بر باور ها افکار و رفتار دیگران به منظور تسلیم کردن آنها در برابر خواست تهدید کنندگان است.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7200" dirty="0" smtClean="0">
                <a:latin typeface="Baskerville Old Face" panose="02020602080505020303" pitchFamily="18" charset="0"/>
                <a:cs typeface="B Titr" panose="00000700000000000000" pitchFamily="2" charset="-78"/>
              </a:rPr>
              <a:t>پایان</a:t>
            </a:r>
            <a:endParaRPr lang="en-US" sz="7200" dirty="0">
              <a:latin typeface="Baskerville Old Face" panose="020206020805050203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28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br>
              <a:rPr lang="fa-IR" dirty="0" smtClean="0"/>
            </a:b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589212" y="1449977"/>
            <a:ext cx="8915400" cy="4461245"/>
          </a:xfrm>
        </p:spPr>
        <p:txBody>
          <a:bodyPr>
            <a:noAutofit/>
          </a:bodyPr>
          <a:lstStyle/>
          <a:p>
            <a:pPr algn="r"/>
            <a:r>
              <a:rPr lang="fa-IR" sz="2400" dirty="0">
                <a:cs typeface="B Titr" panose="00000700000000000000" pitchFamily="2" charset="-78"/>
              </a:rPr>
              <a:t>قال رسول الله:نعمتان مجهولتان صحت و </a:t>
            </a:r>
            <a:r>
              <a:rPr lang="fa-IR" sz="2400" dirty="0" smtClean="0">
                <a:cs typeface="B Titr" panose="00000700000000000000" pitchFamily="2" charset="-78"/>
              </a:rPr>
              <a:t>الامان</a:t>
            </a:r>
            <a:br>
              <a:rPr lang="fa-IR" sz="2400" dirty="0" smtClean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پیامبر اکرم:دو نعمت که قدرشان شناخته نمیشود سلامتی و امنیت است.</a:t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/>
            </a:r>
            <a:br>
              <a:rPr lang="fa-IR" sz="2400" dirty="0" smtClean="0">
                <a:cs typeface="B Titr" panose="00000700000000000000" pitchFamily="2" charset="-78"/>
              </a:rPr>
            </a:br>
            <a:r>
              <a:rPr lang="fa-IR" sz="2400" dirty="0" smtClean="0">
                <a:cs typeface="B Titr" panose="00000700000000000000" pitchFamily="2" charset="-78"/>
              </a:rPr>
              <a:t/>
            </a:r>
            <a:br>
              <a:rPr lang="fa-IR" sz="2400" dirty="0" smtClean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>اگر امنیت بود پیشرفت بوجود می آید علم رشد میکند اقتصاد شکوفایی پیدا میکند سازندگی امکان پذیر میشود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  <a:br>
              <a:rPr lang="fa-IR" sz="2400" dirty="0" smtClean="0">
                <a:cs typeface="B Titr" panose="00000700000000000000" pitchFamily="2" charset="-78"/>
              </a:rPr>
            </a:br>
            <a:r>
              <a:rPr lang="fa-IR" sz="2400" dirty="0">
                <a:cs typeface="B Titr" panose="00000700000000000000" pitchFamily="2" charset="-78"/>
              </a:rPr>
              <a:t/>
            </a:r>
            <a:br>
              <a:rPr lang="fa-IR" sz="2400" dirty="0">
                <a:cs typeface="B Titr" panose="00000700000000000000" pitchFamily="2" charset="-78"/>
              </a:rPr>
            </a:br>
            <a:r>
              <a:rPr lang="fa-IR" sz="2400" dirty="0" smtClean="0">
                <a:cs typeface="B Titr" panose="00000700000000000000" pitchFamily="2" charset="-78"/>
              </a:rPr>
              <a:t>رهبر معظم انقلاب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3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امنیت چه مفهومی دارد؟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sz="2400" dirty="0" smtClean="0"/>
              <a:t>امنیت به معنای در امان بودن ازآسیب ها امن بودن درپناه بودن نداشتن دلهره و...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3200" dirty="0" smtClean="0">
                <a:cs typeface="B Compset" panose="00000400000000000000" pitchFamily="2" charset="-78"/>
              </a:rPr>
              <a:t>ساده ترین تعریف امنیت یعنی دور بودن از خطراتی که علیه منافع مادی و ارزش های معنوی ما وجود دارد.</a:t>
            </a:r>
            <a:endParaRPr lang="en-US" sz="3200" dirty="0"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6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ابعاد امنیت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/>
              <a:t>امنیت مفهوم بسیار کلی و یچیده ای دارد و ما فقط به بررسی تعدادی از ان ها</a:t>
            </a:r>
            <a:br>
              <a:rPr lang="fa-IR" dirty="0" smtClean="0"/>
            </a:br>
            <a:r>
              <a:rPr lang="fa-IR" dirty="0" smtClean="0"/>
              <a:t>(از انواع امنیت) میپردازیم.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2400" dirty="0" smtClean="0"/>
              <a:t>مانند:</a:t>
            </a:r>
            <a:br>
              <a:rPr lang="fa-IR" sz="24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000" dirty="0" smtClean="0">
                <a:cs typeface="B Titr" panose="00000700000000000000" pitchFamily="2" charset="-78"/>
              </a:rPr>
              <a:t>امنیت نظامی</a:t>
            </a:r>
            <a:br>
              <a:rPr lang="fa-IR" sz="2000" dirty="0" smtClean="0"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>امنیت اقتصادی</a:t>
            </a:r>
            <a:br>
              <a:rPr lang="fa-IR" sz="2000" dirty="0" smtClean="0"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>امنیت سیاسی</a:t>
            </a:r>
            <a:br>
              <a:rPr lang="fa-IR" sz="2000" dirty="0" smtClean="0"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>امنیت اجتماعی و فرهنگی</a:t>
            </a:r>
            <a:br>
              <a:rPr lang="fa-IR" sz="2000" dirty="0" smtClean="0">
                <a:cs typeface="B Titr" panose="00000700000000000000" pitchFamily="2" charset="-78"/>
              </a:rPr>
            </a:br>
            <a:r>
              <a:rPr lang="fa-IR" sz="2000" dirty="0" smtClean="0">
                <a:cs typeface="B Titr" panose="00000700000000000000" pitchFamily="2" charset="-78"/>
              </a:rPr>
              <a:t>امنیت زیست محیطی</a:t>
            </a:r>
            <a:r>
              <a:rPr lang="fa-IR" sz="3200" dirty="0" smtClean="0">
                <a:cs typeface="B Titr" panose="00000700000000000000" pitchFamily="2" charset="-78"/>
              </a:rPr>
              <a:t/>
            </a:r>
            <a:br>
              <a:rPr lang="fa-IR" sz="3200" dirty="0" smtClean="0">
                <a:cs typeface="B Titr" panose="00000700000000000000" pitchFamily="2" charset="-78"/>
              </a:rPr>
            </a:b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9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امنیت نظامی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2823754"/>
          </a:xfrm>
        </p:spPr>
        <p:txBody>
          <a:bodyPr>
            <a:normAutofit/>
          </a:bodyPr>
          <a:lstStyle/>
          <a:p>
            <a:pPr algn="r"/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>امنیت نظامی یعنی داشتن قدرت دفاعی و تهاجمی برای یک کشور.کشوری که دارای امنیت نظامی نیست هرگز در امن و امان نخواهد بود.</a:t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/>
            </a:r>
            <a:br>
              <a:rPr lang="fa-IR" sz="2000" dirty="0" smtClean="0">
                <a:latin typeface="Arial Rounded MT Bold" panose="020F0704030504030204" pitchFamily="34" charset="0"/>
              </a:rPr>
            </a:br>
            <a:r>
              <a:rPr lang="fa-IR" sz="2000" dirty="0" smtClean="0">
                <a:latin typeface="Arial Rounded MT Bold" panose="020F0704030504030204" pitchFamily="34" charset="0"/>
              </a:rPr>
              <a:t>به عبارتی دیگر امنیت نظامی به معنای توان پاسداری و دفاع یک کشور از سرزمین و شهروندان خود است که به وسیله ی نیروی نظامی و ابزارهای دفاعی آن کشور امکان پذیر میشود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" y="4206240"/>
            <a:ext cx="5882641" cy="26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2" y="4206240"/>
            <a:ext cx="5747656" cy="2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امنیت اقتصادی</a:t>
            </a:r>
            <a:endParaRPr lang="en-US" sz="4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داشتن ثبات اقتصادی تولید انبوه صادرات زیاد کافی بودن منابع تامین رفاه اقتصادی و معیشت  مردم از علایم امنیت اقتصادی است.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0" y="3070130"/>
            <a:ext cx="5866472" cy="3396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2" y="3070131"/>
            <a:ext cx="5538652" cy="33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امنیت سیاسی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smtClean="0">
                <a:cs typeface="B Titr" panose="00000700000000000000" pitchFamily="2" charset="-78"/>
              </a:rPr>
              <a:t>امنیت سیاسی به معنای امن بودن کشور از نظر سیاسی است.با وجود امنیت سیاسی حکومت و دولت و نهاد های سیاسی از ثبات لازم بر خوردار خواهند بود و افراد گروه های جامعه در کمال ارامش در سرنوشت سیاسی خود مشارکت می کنند.فراهم کردن حضور افراد در فعالیت های سیاسی جلوگیری از هرج و مرج سیاسی وممانعت از دخالت بیگانگان در در امور کشور از وظایف حکومت برای حفظ امنیت سیاسی است.امنیت سیاسی بدان معناست که بیگانگان به جای مردم تصمیم نگیرند و مردم خود بتوانند سرنوشت خویش را تعیین کنند.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02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امنیت اجتماعی و فرهنگی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وقتی یک ملت توانایی حفظ الگوهای اجتماعی و سنتی مانند زبان مذهب آداب و رسوم نوع پوشش و ... خودرا باور داشته باشد دارای امنیت اجتماعی و فرهنگی است.اگر مردم یک جامعه ریشه های فرهنگی و اعتقادی خودرا از دست بدهند به تدریج از اصل و اساس خود دور می شوند و زمینه ی نابودی اجتماعی و فرهنگی خودرا فراهم می کنند.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2" y="3422467"/>
            <a:ext cx="5647509" cy="322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53" y="3422467"/>
            <a:ext cx="5264959" cy="32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امنیت زیست محیطی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 smtClean="0">
                <a:latin typeface="Arial" panose="020B0604020202020204" pitchFamily="34" charset="0"/>
                <a:cs typeface="B Titr" panose="00000700000000000000" pitchFamily="2" charset="-78"/>
              </a:rPr>
              <a:t>امنیت زیست محیطی به معنای پایداری محیط زیست و طبیعت جانوری و گیاهی اطراف ماست.اگر عوامل زیستی مانند آب هوا و محیط زیست و ... از بین بروند حیات کل موجودات زنده از جمله انسان ها از بین خواهند رفت.وقوع سیلاب از بین رفتن جنگل ها گرم شدن زمین و ... از پیامد های از بین رفتن محیط زیست است.</a:t>
            </a:r>
            <a:endParaRPr lang="en-US" sz="2000" dirty="0"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8" y="4101737"/>
            <a:ext cx="2696778" cy="274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86" y="4101737"/>
            <a:ext cx="2988704" cy="2756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90" y="4101737"/>
            <a:ext cx="3219225" cy="2756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15" y="4101737"/>
            <a:ext cx="2988704" cy="27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375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B Compset</vt:lpstr>
      <vt:lpstr>B Titr</vt:lpstr>
      <vt:lpstr>B Zar</vt:lpstr>
      <vt:lpstr>Baskerville Old Face</vt:lpstr>
      <vt:lpstr>Century Gothic</vt:lpstr>
      <vt:lpstr>Tahoma</vt:lpstr>
      <vt:lpstr>Wingdings 3</vt:lpstr>
      <vt:lpstr>Wisp</vt:lpstr>
      <vt:lpstr> </vt:lpstr>
      <vt:lpstr>  </vt:lpstr>
      <vt:lpstr>امنیت چه مفهومی دارد؟</vt:lpstr>
      <vt:lpstr>ابعاد امنیت </vt:lpstr>
      <vt:lpstr>امنیت نظامی</vt:lpstr>
      <vt:lpstr>امنیت اقتصادی</vt:lpstr>
      <vt:lpstr>امنیت سیاسی</vt:lpstr>
      <vt:lpstr>امنیت اجتماعی و فرهنگی</vt:lpstr>
      <vt:lpstr>امنیت زیست محیطی</vt:lpstr>
      <vt:lpstr>سطوح امنیت </vt:lpstr>
      <vt:lpstr>تهدید</vt:lpstr>
      <vt:lpstr>تعریف انواع تهدید</vt:lpstr>
      <vt:lpstr>حالت کلی تهدید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ATRIN1</dc:creator>
  <cp:lastModifiedBy>ATRIN1</cp:lastModifiedBy>
  <cp:revision>13</cp:revision>
  <dcterms:created xsi:type="dcterms:W3CDTF">2020-12-07T07:38:00Z</dcterms:created>
  <dcterms:modified xsi:type="dcterms:W3CDTF">2020-12-07T09:39:13Z</dcterms:modified>
</cp:coreProperties>
</file>